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4"/>
  </p:notesMasterIdLst>
  <p:sldIdLst>
    <p:sldId id="256" r:id="rId2"/>
    <p:sldId id="257"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ubstituent ante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Substituent dată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750FD87-7D1A-4605-96BD-F94DAE29AD61}" type="datetimeFigureOut">
              <a:rPr lang="en-US" smtClean="0"/>
              <a:t>5/8/2012</a:t>
            </a:fld>
            <a:endParaRPr lang="en-US"/>
          </a:p>
        </p:txBody>
      </p:sp>
      <p:sp>
        <p:nvSpPr>
          <p:cNvPr id="4" name="Substituent imagine diapozitiv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Substituent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6" name="Substituent subsol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ubstituent număr diapozitiv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D21FAD1-8766-4142-B168-67F37BB72705}"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imagine diapozitiv 1"/>
          <p:cNvSpPr>
            <a:spLocks noGrp="1" noRot="1" noChangeAspect="1"/>
          </p:cNvSpPr>
          <p:nvPr>
            <p:ph type="sldImg"/>
          </p:nvPr>
        </p:nvSpPr>
        <p:spPr/>
      </p:sp>
      <p:sp>
        <p:nvSpPr>
          <p:cNvPr id="3" name="Substituent note 2"/>
          <p:cNvSpPr>
            <a:spLocks noGrp="1"/>
          </p:cNvSpPr>
          <p:nvPr>
            <p:ph type="body" idx="1"/>
          </p:nvPr>
        </p:nvSpPr>
        <p:spPr/>
        <p:txBody>
          <a:bodyPr>
            <a:normAutofit/>
          </a:bodyPr>
          <a:lstStyle/>
          <a:p>
            <a:endParaRPr lang="en-US" dirty="0"/>
          </a:p>
        </p:txBody>
      </p:sp>
      <p:sp>
        <p:nvSpPr>
          <p:cNvPr id="4" name="Substituent număr diapozitiv 3"/>
          <p:cNvSpPr>
            <a:spLocks noGrp="1"/>
          </p:cNvSpPr>
          <p:nvPr>
            <p:ph type="sldNum" sz="quarter" idx="10"/>
          </p:nvPr>
        </p:nvSpPr>
        <p:spPr/>
        <p:txBody>
          <a:bodyPr/>
          <a:lstStyle/>
          <a:p>
            <a:fld id="{3D21FAD1-8766-4142-B168-67F37BB72705}" type="slidenum">
              <a:rPr lang="en-US" smtClean="0"/>
              <a:t>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8" name="Titlu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o-RO" smtClean="0"/>
              <a:t>Faceți clic pentru a edita stilul de titlu Coordonator</a:t>
            </a:r>
            <a:endParaRPr kumimoji="0" lang="en-US"/>
          </a:p>
        </p:txBody>
      </p:sp>
      <p:sp>
        <p:nvSpPr>
          <p:cNvPr id="28" name="Substituent dată 27"/>
          <p:cNvSpPr>
            <a:spLocks noGrp="1"/>
          </p:cNvSpPr>
          <p:nvPr>
            <p:ph type="dt" sz="half" idx="10"/>
          </p:nvPr>
        </p:nvSpPr>
        <p:spPr/>
        <p:txBody>
          <a:bodyPr/>
          <a:lstStyle/>
          <a:p>
            <a:fld id="{F6BCACD5-4190-4A1A-ACBB-239A92790C10}" type="datetimeFigureOut">
              <a:rPr lang="en-US" smtClean="0"/>
              <a:t>5/8/2012</a:t>
            </a:fld>
            <a:endParaRPr lang="en-US"/>
          </a:p>
        </p:txBody>
      </p:sp>
      <p:sp>
        <p:nvSpPr>
          <p:cNvPr id="17" name="Substituent subsol 16"/>
          <p:cNvSpPr>
            <a:spLocks noGrp="1"/>
          </p:cNvSpPr>
          <p:nvPr>
            <p:ph type="ftr" sz="quarter" idx="11"/>
          </p:nvPr>
        </p:nvSpPr>
        <p:spPr/>
        <p:txBody>
          <a:bodyPr/>
          <a:lstStyle/>
          <a:p>
            <a:endParaRPr lang="en-US"/>
          </a:p>
        </p:txBody>
      </p:sp>
      <p:sp>
        <p:nvSpPr>
          <p:cNvPr id="29" name="Substituent număr diapozitiv 28"/>
          <p:cNvSpPr>
            <a:spLocks noGrp="1"/>
          </p:cNvSpPr>
          <p:nvPr>
            <p:ph type="sldNum" sz="quarter" idx="12"/>
          </p:nvPr>
        </p:nvSpPr>
        <p:spPr/>
        <p:txBody>
          <a:bodyPr/>
          <a:lstStyle/>
          <a:p>
            <a:fld id="{DEF244E9-BA59-4E42-93E7-16C12F699B50}" type="slidenum">
              <a:rPr lang="en-US" smtClean="0"/>
              <a:t>‹#›</a:t>
            </a:fld>
            <a:endParaRPr lang="en-US"/>
          </a:p>
        </p:txBody>
      </p:sp>
      <p:sp>
        <p:nvSpPr>
          <p:cNvPr id="9" name="Subtitlu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o-RO" smtClean="0"/>
              <a:t>Faceți clic pentru editarea stilului de subtitlu al coordonatorului</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kumimoji="0" lang="ro-RO" smtClean="0"/>
              <a:t>Faceți clic pentru a edita stilul de titlu Coordonator</a:t>
            </a:r>
            <a:endParaRPr kumimoji="0" lang="en-US"/>
          </a:p>
        </p:txBody>
      </p:sp>
      <p:sp>
        <p:nvSpPr>
          <p:cNvPr id="3" name="Substituent text vertical 2"/>
          <p:cNvSpPr>
            <a:spLocks noGrp="1"/>
          </p:cNvSpPr>
          <p:nvPr>
            <p:ph type="body" orient="vert" idx="1"/>
          </p:nvPr>
        </p:nvSpPr>
        <p:spPr/>
        <p:txBody>
          <a:bodyPr vert="eaVer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p>
            <a:fld id="{F6BCACD5-4190-4A1A-ACBB-239A92790C10}" type="datetimeFigureOut">
              <a:rPr lang="en-US" smtClean="0"/>
              <a:t>5/8/2012</a:t>
            </a:fld>
            <a:endParaRPr lang="en-US"/>
          </a:p>
        </p:txBody>
      </p:sp>
      <p:sp>
        <p:nvSpPr>
          <p:cNvPr id="5" name="Substituent subsol 4"/>
          <p:cNvSpPr>
            <a:spLocks noGrp="1"/>
          </p:cNvSpPr>
          <p:nvPr>
            <p:ph type="ftr" sz="quarter" idx="11"/>
          </p:nvPr>
        </p:nvSpPr>
        <p:spPr/>
        <p:txBody>
          <a:bodyPr/>
          <a:lstStyle/>
          <a:p>
            <a:endParaRPr lang="en-US"/>
          </a:p>
        </p:txBody>
      </p:sp>
      <p:sp>
        <p:nvSpPr>
          <p:cNvPr id="6" name="Substituent număr diapozitiv 5"/>
          <p:cNvSpPr>
            <a:spLocks noGrp="1"/>
          </p:cNvSpPr>
          <p:nvPr>
            <p:ph type="sldNum" sz="quarter" idx="12"/>
          </p:nvPr>
        </p:nvSpPr>
        <p:spPr/>
        <p:txBody>
          <a:bodyPr/>
          <a:lstStyle/>
          <a:p>
            <a:fld id="{DEF244E9-BA59-4E42-93E7-16C12F699B5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629400" y="274638"/>
            <a:ext cx="2057400" cy="5851525"/>
          </a:xfrm>
        </p:spPr>
        <p:txBody>
          <a:bodyPr vert="eaVert"/>
          <a:lstStyle/>
          <a:p>
            <a:r>
              <a:rPr kumimoji="0" lang="ro-RO" smtClean="0"/>
              <a:t>Faceți clic pentru a edita stilul de titlu Coordonator</a:t>
            </a:r>
            <a:endParaRPr kumimoji="0" lang="en-US"/>
          </a:p>
        </p:txBody>
      </p:sp>
      <p:sp>
        <p:nvSpPr>
          <p:cNvPr id="3" name="Substituent text vertical 2"/>
          <p:cNvSpPr>
            <a:spLocks noGrp="1"/>
          </p:cNvSpPr>
          <p:nvPr>
            <p:ph type="body" orient="vert" idx="1"/>
          </p:nvPr>
        </p:nvSpPr>
        <p:spPr>
          <a:xfrm>
            <a:off x="457200" y="274638"/>
            <a:ext cx="6019800" cy="5851525"/>
          </a:xfrm>
        </p:spPr>
        <p:txBody>
          <a:bodyPr vert="eaVer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p>
            <a:fld id="{F6BCACD5-4190-4A1A-ACBB-239A92790C10}" type="datetimeFigureOut">
              <a:rPr lang="en-US" smtClean="0"/>
              <a:t>5/8/2012</a:t>
            </a:fld>
            <a:endParaRPr lang="en-US"/>
          </a:p>
        </p:txBody>
      </p:sp>
      <p:sp>
        <p:nvSpPr>
          <p:cNvPr id="5" name="Substituent subsol 4"/>
          <p:cNvSpPr>
            <a:spLocks noGrp="1"/>
          </p:cNvSpPr>
          <p:nvPr>
            <p:ph type="ftr" sz="quarter" idx="11"/>
          </p:nvPr>
        </p:nvSpPr>
        <p:spPr/>
        <p:txBody>
          <a:bodyPr/>
          <a:lstStyle/>
          <a:p>
            <a:endParaRPr lang="en-US"/>
          </a:p>
        </p:txBody>
      </p:sp>
      <p:sp>
        <p:nvSpPr>
          <p:cNvPr id="6" name="Substituent număr diapozitiv 5"/>
          <p:cNvSpPr>
            <a:spLocks noGrp="1"/>
          </p:cNvSpPr>
          <p:nvPr>
            <p:ph type="sldNum" sz="quarter" idx="12"/>
          </p:nvPr>
        </p:nvSpPr>
        <p:spPr/>
        <p:txBody>
          <a:bodyPr/>
          <a:lstStyle/>
          <a:p>
            <a:fld id="{DEF244E9-BA59-4E42-93E7-16C12F699B5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kumimoji="0" lang="ro-RO" smtClean="0"/>
              <a:t>Faceți clic pentru a edita stilul de titlu Coordonator</a:t>
            </a:r>
            <a:endParaRPr kumimoji="0" lang="en-US"/>
          </a:p>
        </p:txBody>
      </p:sp>
      <p:sp>
        <p:nvSpPr>
          <p:cNvPr id="3" name="Substituent conținut 2"/>
          <p:cNvSpPr>
            <a:spLocks noGrp="1"/>
          </p:cNvSpPr>
          <p:nvPr>
            <p:ph idx="1"/>
          </p:nvPr>
        </p:nvSpPr>
        <p:spPr/>
        <p:txBody>
          <a:body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p>
            <a:fld id="{F6BCACD5-4190-4A1A-ACBB-239A92790C10}" type="datetimeFigureOut">
              <a:rPr lang="en-US" smtClean="0"/>
              <a:t>5/8/2012</a:t>
            </a:fld>
            <a:endParaRPr lang="en-US"/>
          </a:p>
        </p:txBody>
      </p:sp>
      <p:sp>
        <p:nvSpPr>
          <p:cNvPr id="5" name="Substituent subsol 4"/>
          <p:cNvSpPr>
            <a:spLocks noGrp="1"/>
          </p:cNvSpPr>
          <p:nvPr>
            <p:ph type="ftr" sz="quarter" idx="11"/>
          </p:nvPr>
        </p:nvSpPr>
        <p:spPr/>
        <p:txBody>
          <a:bodyPr/>
          <a:lstStyle/>
          <a:p>
            <a:endParaRPr lang="en-US"/>
          </a:p>
        </p:txBody>
      </p:sp>
      <p:sp>
        <p:nvSpPr>
          <p:cNvPr id="6" name="Substituent număr diapozitiv 5"/>
          <p:cNvSpPr>
            <a:spLocks noGrp="1"/>
          </p:cNvSpPr>
          <p:nvPr>
            <p:ph type="sldNum" sz="quarter" idx="12"/>
          </p:nvPr>
        </p:nvSpPr>
        <p:spPr/>
        <p:txBody>
          <a:bodyPr/>
          <a:lstStyle/>
          <a:p>
            <a:fld id="{DEF244E9-BA59-4E42-93E7-16C12F699B5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ntet secțiune">
    <p:bg>
      <p:bgRef idx="1003">
        <a:schemeClr val="bg2"/>
      </p:bgRef>
    </p:bg>
    <p:spTree>
      <p:nvGrpSpPr>
        <p:cNvPr id="1" name=""/>
        <p:cNvGrpSpPr/>
        <p:nvPr/>
      </p:nvGrpSpPr>
      <p:grpSpPr>
        <a:xfrm>
          <a:off x="0" y="0"/>
          <a:ext cx="0" cy="0"/>
          <a:chOff x="0" y="0"/>
          <a:chExt cx="0" cy="0"/>
        </a:xfrm>
      </p:grpSpPr>
      <p:sp>
        <p:nvSpPr>
          <p:cNvPr id="2" name="Titlu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o-RO" smtClean="0"/>
              <a:t>Faceți clic pentru a edita stilul de titlu Coordonator</a:t>
            </a:r>
            <a:endParaRPr kumimoji="0" lang="en-US"/>
          </a:p>
        </p:txBody>
      </p:sp>
      <p:sp>
        <p:nvSpPr>
          <p:cNvPr id="3" name="Substituent text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o-RO" smtClean="0"/>
              <a:t>Faceți clic pentru a edita stilurile de text Coordonator</a:t>
            </a:r>
          </a:p>
        </p:txBody>
      </p:sp>
      <p:sp>
        <p:nvSpPr>
          <p:cNvPr id="4" name="Substituent dată 3"/>
          <p:cNvSpPr>
            <a:spLocks noGrp="1"/>
          </p:cNvSpPr>
          <p:nvPr>
            <p:ph type="dt" sz="half" idx="10"/>
          </p:nvPr>
        </p:nvSpPr>
        <p:spPr/>
        <p:txBody>
          <a:bodyPr/>
          <a:lstStyle/>
          <a:p>
            <a:fld id="{F6BCACD5-4190-4A1A-ACBB-239A92790C10}" type="datetimeFigureOut">
              <a:rPr lang="en-US" smtClean="0"/>
              <a:t>5/8/2012</a:t>
            </a:fld>
            <a:endParaRPr lang="en-US"/>
          </a:p>
        </p:txBody>
      </p:sp>
      <p:sp>
        <p:nvSpPr>
          <p:cNvPr id="5" name="Substituent subsol 4"/>
          <p:cNvSpPr>
            <a:spLocks noGrp="1"/>
          </p:cNvSpPr>
          <p:nvPr>
            <p:ph type="ftr" sz="quarter" idx="11"/>
          </p:nvPr>
        </p:nvSpPr>
        <p:spPr/>
        <p:txBody>
          <a:bodyPr/>
          <a:lstStyle/>
          <a:p>
            <a:endParaRPr lang="en-US"/>
          </a:p>
        </p:txBody>
      </p:sp>
      <p:sp>
        <p:nvSpPr>
          <p:cNvPr id="6" name="Substituent număr diapozitiv 5"/>
          <p:cNvSpPr>
            <a:spLocks noGrp="1"/>
          </p:cNvSpPr>
          <p:nvPr>
            <p:ph type="sldNum" sz="quarter" idx="12"/>
          </p:nvPr>
        </p:nvSpPr>
        <p:spPr>
          <a:xfrm>
            <a:off x="7924800" y="6416675"/>
            <a:ext cx="762000" cy="365125"/>
          </a:xfrm>
        </p:spPr>
        <p:txBody>
          <a:bodyPr/>
          <a:lstStyle/>
          <a:p>
            <a:fld id="{DEF244E9-BA59-4E42-93E7-16C12F699B50}"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kumimoji="0" lang="ro-RO" smtClean="0"/>
              <a:t>Faceți clic pentru a edita stilul de titlu Coordonator</a:t>
            </a:r>
            <a:endParaRPr kumimoji="0" lang="en-US"/>
          </a:p>
        </p:txBody>
      </p:sp>
      <p:sp>
        <p:nvSpPr>
          <p:cNvPr id="3" name="Substituent conținut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conținut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5" name="Substituent dată 4"/>
          <p:cNvSpPr>
            <a:spLocks noGrp="1"/>
          </p:cNvSpPr>
          <p:nvPr>
            <p:ph type="dt" sz="half" idx="10"/>
          </p:nvPr>
        </p:nvSpPr>
        <p:spPr/>
        <p:txBody>
          <a:bodyPr/>
          <a:lstStyle/>
          <a:p>
            <a:fld id="{F6BCACD5-4190-4A1A-ACBB-239A92790C10}" type="datetimeFigureOut">
              <a:rPr lang="en-US" smtClean="0"/>
              <a:t>5/8/2012</a:t>
            </a:fld>
            <a:endParaRPr lang="en-US"/>
          </a:p>
        </p:txBody>
      </p:sp>
      <p:sp>
        <p:nvSpPr>
          <p:cNvPr id="6" name="Substituent subsol 5"/>
          <p:cNvSpPr>
            <a:spLocks noGrp="1"/>
          </p:cNvSpPr>
          <p:nvPr>
            <p:ph type="ftr" sz="quarter" idx="11"/>
          </p:nvPr>
        </p:nvSpPr>
        <p:spPr/>
        <p:txBody>
          <a:bodyPr/>
          <a:lstStyle/>
          <a:p>
            <a:endParaRPr lang="en-US"/>
          </a:p>
        </p:txBody>
      </p:sp>
      <p:sp>
        <p:nvSpPr>
          <p:cNvPr id="7" name="Substituent număr diapozitiv 6"/>
          <p:cNvSpPr>
            <a:spLocks noGrp="1"/>
          </p:cNvSpPr>
          <p:nvPr>
            <p:ph type="sldNum" sz="quarter" idx="12"/>
          </p:nvPr>
        </p:nvSpPr>
        <p:spPr/>
        <p:txBody>
          <a:bodyPr/>
          <a:lstStyle/>
          <a:p>
            <a:fld id="{DEF244E9-BA59-4E42-93E7-16C12F699B5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a:xfrm>
            <a:off x="457200" y="273050"/>
            <a:ext cx="8229600" cy="1143000"/>
          </a:xfrm>
        </p:spPr>
        <p:txBody>
          <a:bodyPr anchor="ctr"/>
          <a:lstStyle>
            <a:lvl1pPr>
              <a:defRPr/>
            </a:lvl1pPr>
          </a:lstStyle>
          <a:p>
            <a:r>
              <a:rPr kumimoji="0" lang="ro-RO" smtClean="0"/>
              <a:t>Faceți clic pentru a edita stilul de titlu Coordonator</a:t>
            </a:r>
            <a:endParaRPr kumimoji="0" lang="en-US"/>
          </a:p>
        </p:txBody>
      </p:sp>
      <p:sp>
        <p:nvSpPr>
          <p:cNvPr id="3" name="Substituent text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o-RO" smtClean="0"/>
              <a:t>Faceți clic pentru a edita stilurile de text Coordonator</a:t>
            </a:r>
          </a:p>
        </p:txBody>
      </p:sp>
      <p:sp>
        <p:nvSpPr>
          <p:cNvPr id="4" name="Substituent text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o-RO" smtClean="0"/>
              <a:t>Faceți clic pentru a edita stilurile de text Coordonator</a:t>
            </a:r>
          </a:p>
        </p:txBody>
      </p:sp>
      <p:sp>
        <p:nvSpPr>
          <p:cNvPr id="5" name="Substituent conținut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6" name="Substituent conținut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7" name="Substituent dată 6"/>
          <p:cNvSpPr>
            <a:spLocks noGrp="1"/>
          </p:cNvSpPr>
          <p:nvPr>
            <p:ph type="dt" sz="half" idx="10"/>
          </p:nvPr>
        </p:nvSpPr>
        <p:spPr/>
        <p:txBody>
          <a:bodyPr/>
          <a:lstStyle/>
          <a:p>
            <a:fld id="{F6BCACD5-4190-4A1A-ACBB-239A92790C10}" type="datetimeFigureOut">
              <a:rPr lang="en-US" smtClean="0"/>
              <a:t>5/8/2012</a:t>
            </a:fld>
            <a:endParaRPr lang="en-US"/>
          </a:p>
        </p:txBody>
      </p:sp>
      <p:sp>
        <p:nvSpPr>
          <p:cNvPr id="8" name="Substituent subsol 7"/>
          <p:cNvSpPr>
            <a:spLocks noGrp="1"/>
          </p:cNvSpPr>
          <p:nvPr>
            <p:ph type="ftr" sz="quarter" idx="11"/>
          </p:nvPr>
        </p:nvSpPr>
        <p:spPr/>
        <p:txBody>
          <a:bodyPr/>
          <a:lstStyle/>
          <a:p>
            <a:endParaRPr lang="en-US"/>
          </a:p>
        </p:txBody>
      </p:sp>
      <p:sp>
        <p:nvSpPr>
          <p:cNvPr id="9" name="Substituent număr diapozitiv 8"/>
          <p:cNvSpPr>
            <a:spLocks noGrp="1"/>
          </p:cNvSpPr>
          <p:nvPr>
            <p:ph type="sldNum" sz="quarter" idx="12"/>
          </p:nvPr>
        </p:nvSpPr>
        <p:spPr/>
        <p:txBody>
          <a:bodyPr/>
          <a:lstStyle/>
          <a:p>
            <a:fld id="{DEF244E9-BA59-4E42-93E7-16C12F699B5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kumimoji="0" lang="ro-RO" smtClean="0"/>
              <a:t>Faceți clic pentru a edita stilul de titlu Coordonator</a:t>
            </a:r>
            <a:endParaRPr kumimoji="0" lang="en-US"/>
          </a:p>
        </p:txBody>
      </p:sp>
      <p:sp>
        <p:nvSpPr>
          <p:cNvPr id="3" name="Substituent dată 2"/>
          <p:cNvSpPr>
            <a:spLocks noGrp="1"/>
          </p:cNvSpPr>
          <p:nvPr>
            <p:ph type="dt" sz="half" idx="10"/>
          </p:nvPr>
        </p:nvSpPr>
        <p:spPr/>
        <p:txBody>
          <a:bodyPr/>
          <a:lstStyle/>
          <a:p>
            <a:fld id="{F6BCACD5-4190-4A1A-ACBB-239A92790C10}" type="datetimeFigureOut">
              <a:rPr lang="en-US" smtClean="0"/>
              <a:t>5/8/2012</a:t>
            </a:fld>
            <a:endParaRPr lang="en-US"/>
          </a:p>
        </p:txBody>
      </p:sp>
      <p:sp>
        <p:nvSpPr>
          <p:cNvPr id="4" name="Substituent subsol 3"/>
          <p:cNvSpPr>
            <a:spLocks noGrp="1"/>
          </p:cNvSpPr>
          <p:nvPr>
            <p:ph type="ftr" sz="quarter" idx="11"/>
          </p:nvPr>
        </p:nvSpPr>
        <p:spPr/>
        <p:txBody>
          <a:bodyPr/>
          <a:lstStyle/>
          <a:p>
            <a:endParaRPr lang="en-US"/>
          </a:p>
        </p:txBody>
      </p:sp>
      <p:sp>
        <p:nvSpPr>
          <p:cNvPr id="5" name="Substituent număr diapozitiv 4"/>
          <p:cNvSpPr>
            <a:spLocks noGrp="1"/>
          </p:cNvSpPr>
          <p:nvPr>
            <p:ph type="sldNum" sz="quarter" idx="12"/>
          </p:nvPr>
        </p:nvSpPr>
        <p:spPr/>
        <p:txBody>
          <a:bodyPr/>
          <a:lstStyle/>
          <a:p>
            <a:fld id="{DEF244E9-BA59-4E42-93E7-16C12F699B5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1"/>
          <p:cNvSpPr>
            <a:spLocks noGrp="1"/>
          </p:cNvSpPr>
          <p:nvPr>
            <p:ph type="dt" sz="half" idx="10"/>
          </p:nvPr>
        </p:nvSpPr>
        <p:spPr/>
        <p:txBody>
          <a:bodyPr/>
          <a:lstStyle/>
          <a:p>
            <a:fld id="{F6BCACD5-4190-4A1A-ACBB-239A92790C10}" type="datetimeFigureOut">
              <a:rPr lang="en-US" smtClean="0"/>
              <a:t>5/8/2012</a:t>
            </a:fld>
            <a:endParaRPr lang="en-US"/>
          </a:p>
        </p:txBody>
      </p:sp>
      <p:sp>
        <p:nvSpPr>
          <p:cNvPr id="3" name="Substituent subsol 2"/>
          <p:cNvSpPr>
            <a:spLocks noGrp="1"/>
          </p:cNvSpPr>
          <p:nvPr>
            <p:ph type="ftr" sz="quarter" idx="11"/>
          </p:nvPr>
        </p:nvSpPr>
        <p:spPr/>
        <p:txBody>
          <a:bodyPr/>
          <a:lstStyle/>
          <a:p>
            <a:endParaRPr lang="en-US"/>
          </a:p>
        </p:txBody>
      </p:sp>
      <p:sp>
        <p:nvSpPr>
          <p:cNvPr id="4" name="Substituent număr diapozitiv 3"/>
          <p:cNvSpPr>
            <a:spLocks noGrp="1"/>
          </p:cNvSpPr>
          <p:nvPr>
            <p:ph type="sldNum" sz="quarter" idx="12"/>
          </p:nvPr>
        </p:nvSpPr>
        <p:spPr/>
        <p:txBody>
          <a:bodyPr/>
          <a:lstStyle/>
          <a:p>
            <a:fld id="{DEF244E9-BA59-4E42-93E7-16C12F699B5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o-RO" smtClean="0"/>
              <a:t>Faceți clic pentru a edita stilul de titlu Coordonator</a:t>
            </a:r>
            <a:endParaRPr kumimoji="0" lang="en-US"/>
          </a:p>
        </p:txBody>
      </p:sp>
      <p:sp>
        <p:nvSpPr>
          <p:cNvPr id="3" name="Substituent text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o-RO" smtClean="0"/>
              <a:t>Faceți clic pentru a edita stilurile de text Coordonator</a:t>
            </a:r>
          </a:p>
        </p:txBody>
      </p:sp>
      <p:sp>
        <p:nvSpPr>
          <p:cNvPr id="4" name="Substituent conținut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5" name="Substituent dată 4"/>
          <p:cNvSpPr>
            <a:spLocks noGrp="1"/>
          </p:cNvSpPr>
          <p:nvPr>
            <p:ph type="dt" sz="half" idx="10"/>
          </p:nvPr>
        </p:nvSpPr>
        <p:spPr/>
        <p:txBody>
          <a:bodyPr/>
          <a:lstStyle/>
          <a:p>
            <a:fld id="{F6BCACD5-4190-4A1A-ACBB-239A92790C10}" type="datetimeFigureOut">
              <a:rPr lang="en-US" smtClean="0"/>
              <a:t>5/8/2012</a:t>
            </a:fld>
            <a:endParaRPr lang="en-US"/>
          </a:p>
        </p:txBody>
      </p:sp>
      <p:sp>
        <p:nvSpPr>
          <p:cNvPr id="6" name="Substituent subsol 5"/>
          <p:cNvSpPr>
            <a:spLocks noGrp="1"/>
          </p:cNvSpPr>
          <p:nvPr>
            <p:ph type="ftr" sz="quarter" idx="11"/>
          </p:nvPr>
        </p:nvSpPr>
        <p:spPr/>
        <p:txBody>
          <a:bodyPr/>
          <a:lstStyle/>
          <a:p>
            <a:endParaRPr lang="en-US"/>
          </a:p>
        </p:txBody>
      </p:sp>
      <p:sp>
        <p:nvSpPr>
          <p:cNvPr id="7" name="Substituent număr diapozitiv 6"/>
          <p:cNvSpPr>
            <a:spLocks noGrp="1"/>
          </p:cNvSpPr>
          <p:nvPr>
            <p:ph type="sldNum" sz="quarter" idx="12"/>
          </p:nvPr>
        </p:nvSpPr>
        <p:spPr/>
        <p:txBody>
          <a:bodyPr/>
          <a:lstStyle/>
          <a:p>
            <a:fld id="{DEF244E9-BA59-4E42-93E7-16C12F699B5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o-RO" smtClean="0"/>
              <a:t>Faceți clic pentru a edita stilul de titlu Coordonator</a:t>
            </a:r>
            <a:endParaRPr kumimoji="0" lang="en-US"/>
          </a:p>
        </p:txBody>
      </p:sp>
      <p:sp>
        <p:nvSpPr>
          <p:cNvPr id="3" name="Substituent imagine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o-RO" smtClean="0">
                <a:solidFill>
                  <a:schemeClr val="lt1"/>
                </a:solidFill>
                <a:latin typeface="+mn-lt"/>
                <a:ea typeface="+mn-ea"/>
                <a:cs typeface="+mn-cs"/>
              </a:rPr>
              <a:t>Faceți clic pe pictogramă pentru a adăuga o imagine</a:t>
            </a:r>
            <a:endParaRPr kumimoji="0" lang="en-US" dirty="0">
              <a:solidFill>
                <a:schemeClr val="lt1"/>
              </a:solidFill>
              <a:latin typeface="+mn-lt"/>
              <a:ea typeface="+mn-ea"/>
              <a:cs typeface="+mn-cs"/>
            </a:endParaRPr>
          </a:p>
        </p:txBody>
      </p:sp>
      <p:sp>
        <p:nvSpPr>
          <p:cNvPr id="4" name="Substituent text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o-RO" smtClean="0"/>
              <a:t>Faceți clic pentru a edita stilurile de text Coordonator</a:t>
            </a:r>
          </a:p>
        </p:txBody>
      </p:sp>
      <p:sp>
        <p:nvSpPr>
          <p:cNvPr id="5" name="Substituent dată 4"/>
          <p:cNvSpPr>
            <a:spLocks noGrp="1"/>
          </p:cNvSpPr>
          <p:nvPr>
            <p:ph type="dt" sz="half" idx="10"/>
          </p:nvPr>
        </p:nvSpPr>
        <p:spPr/>
        <p:txBody>
          <a:bodyPr/>
          <a:lstStyle/>
          <a:p>
            <a:fld id="{F6BCACD5-4190-4A1A-ACBB-239A92790C10}" type="datetimeFigureOut">
              <a:rPr lang="en-US" smtClean="0"/>
              <a:t>5/8/2012</a:t>
            </a:fld>
            <a:endParaRPr lang="en-US"/>
          </a:p>
        </p:txBody>
      </p:sp>
      <p:sp>
        <p:nvSpPr>
          <p:cNvPr id="6" name="Substituent subsol 5"/>
          <p:cNvSpPr>
            <a:spLocks noGrp="1"/>
          </p:cNvSpPr>
          <p:nvPr>
            <p:ph type="ftr" sz="quarter" idx="11"/>
          </p:nvPr>
        </p:nvSpPr>
        <p:spPr/>
        <p:txBody>
          <a:bodyPr/>
          <a:lstStyle/>
          <a:p>
            <a:endParaRPr lang="en-US"/>
          </a:p>
        </p:txBody>
      </p:sp>
      <p:sp>
        <p:nvSpPr>
          <p:cNvPr id="7" name="Substituent număr diapozitiv 6"/>
          <p:cNvSpPr>
            <a:spLocks noGrp="1"/>
          </p:cNvSpPr>
          <p:nvPr>
            <p:ph type="sldNum" sz="quarter" idx="12"/>
          </p:nvPr>
        </p:nvSpPr>
        <p:spPr/>
        <p:txBody>
          <a:bodyPr/>
          <a:lstStyle/>
          <a:p>
            <a:fld id="{DEF244E9-BA59-4E42-93E7-16C12F699B5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Substituent titlu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o-RO" smtClean="0"/>
              <a:t>Faceți clic pentru a edita stilul de titlu Coordonator</a:t>
            </a:r>
            <a:endParaRPr kumimoji="0" lang="en-US"/>
          </a:p>
        </p:txBody>
      </p:sp>
      <p:sp>
        <p:nvSpPr>
          <p:cNvPr id="13" name="Substituent text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o-RO" smtClean="0"/>
              <a:t>Faceți clic pentru a edita stilurile de text Coordonator</a:t>
            </a:r>
          </a:p>
          <a:p>
            <a:pPr lvl="1" eaLnBrk="1" latinLnBrk="0" hangingPunct="1"/>
            <a:r>
              <a:rPr kumimoji="0" lang="ro-RO" smtClean="0"/>
              <a:t>Al doilea nivel</a:t>
            </a:r>
          </a:p>
          <a:p>
            <a:pPr lvl="2" eaLnBrk="1" latinLnBrk="0" hangingPunct="1"/>
            <a:r>
              <a:rPr kumimoji="0" lang="ro-RO" smtClean="0"/>
              <a:t>Al treilea nivel</a:t>
            </a:r>
          </a:p>
          <a:p>
            <a:pPr lvl="3" eaLnBrk="1" latinLnBrk="0" hangingPunct="1"/>
            <a:r>
              <a:rPr kumimoji="0" lang="ro-RO" smtClean="0"/>
              <a:t>Al patrulea nivel</a:t>
            </a:r>
          </a:p>
          <a:p>
            <a:pPr lvl="4" eaLnBrk="1" latinLnBrk="0" hangingPunct="1"/>
            <a:r>
              <a:rPr kumimoji="0" lang="ro-RO" smtClean="0"/>
              <a:t>Al cincilea nivel</a:t>
            </a:r>
            <a:endParaRPr kumimoji="0" lang="en-US"/>
          </a:p>
        </p:txBody>
      </p:sp>
      <p:sp>
        <p:nvSpPr>
          <p:cNvPr id="14" name="Substituent dată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F6BCACD5-4190-4A1A-ACBB-239A92790C10}" type="datetimeFigureOut">
              <a:rPr lang="en-US" smtClean="0"/>
              <a:t>5/8/2012</a:t>
            </a:fld>
            <a:endParaRPr lang="en-US"/>
          </a:p>
        </p:txBody>
      </p:sp>
      <p:sp>
        <p:nvSpPr>
          <p:cNvPr id="3" name="Substituent subsol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ubstituent număr diapozitiv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DEF244E9-BA59-4E42-93E7-16C12F699B50}"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ctrTitle"/>
          </p:nvPr>
        </p:nvSpPr>
        <p:spPr/>
        <p:txBody>
          <a:bodyPr/>
          <a:lstStyle/>
          <a:p>
            <a:r>
              <a:rPr lang="en-US" dirty="0" smtClean="0"/>
              <a:t>AGRICULTURA ECOLOGICA</a:t>
            </a:r>
            <a:endParaRPr lang="en-US" dirty="0"/>
          </a:p>
        </p:txBody>
      </p:sp>
      <p:sp>
        <p:nvSpPr>
          <p:cNvPr id="3" name="Subtitlu 2"/>
          <p:cNvSpPr>
            <a:spLocks noGrp="1"/>
          </p:cNvSpPr>
          <p:nvPr>
            <p:ph type="subTitle" idx="1"/>
          </p:nvPr>
        </p:nvSpPr>
        <p:spPr/>
        <p:txBody>
          <a:bodyPr>
            <a:normAutofit fontScale="85000" lnSpcReduction="10000"/>
          </a:bodyPr>
          <a:lstStyle/>
          <a:p>
            <a:r>
              <a:rPr lang="vi-VN" dirty="0" smtClean="0"/>
              <a:t>În mod simplu, agricultura ecologică este un sistem agricol menit să vă furnizeze dumneavoastră, consumatorului, alimente proaspete, gustoase şi autentice şi care în acelaşi timp respectă ciclul natural de viaţă al sistemelor.</a:t>
            </a:r>
            <a:endParaRPr lang="en-US" dirty="0"/>
          </a:p>
        </p:txBody>
      </p:sp>
      <p:pic>
        <p:nvPicPr>
          <p:cNvPr id="7" name="Imagine 6" descr="cirese.jpg"/>
          <p:cNvPicPr>
            <a:picLocks noChangeAspect="1"/>
          </p:cNvPicPr>
          <p:nvPr/>
        </p:nvPicPr>
        <p:blipFill>
          <a:blip r:embed="rId2"/>
          <a:stretch>
            <a:fillRect/>
          </a:stretch>
        </p:blipFill>
        <p:spPr>
          <a:xfrm>
            <a:off x="714348" y="285728"/>
            <a:ext cx="1905000" cy="127635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noAutofit/>
          </a:bodyPr>
          <a:lstStyle/>
          <a:p>
            <a:r>
              <a:rPr lang="vi-VN" sz="1800" b="0" dirty="0" smtClean="0">
                <a:solidFill>
                  <a:schemeClr val="bg1">
                    <a:lumMod val="95000"/>
                    <a:lumOff val="5000"/>
                  </a:schemeClr>
                </a:solidFill>
              </a:rPr>
              <a:t>Rolul sistemului de agricultură ecologică este de a produce hrană mai curată, mai potrivită metabolismului uman, în deplină corelaţie cu conservarea şi dezvoltarea mediului. Unul dintre principalele scopuri ale agriculturii ecologice este producerea de produse agricole şi alimentare proaspete şi autentice, prin procese create să respecte natura şi sistemele acesteia.</a:t>
            </a:r>
            <a:endParaRPr lang="en-US" sz="1800" dirty="0">
              <a:solidFill>
                <a:schemeClr val="bg1">
                  <a:lumMod val="95000"/>
                  <a:lumOff val="5000"/>
                </a:schemeClr>
              </a:solidFill>
            </a:endParaRPr>
          </a:p>
        </p:txBody>
      </p:sp>
      <p:pic>
        <p:nvPicPr>
          <p:cNvPr id="4" name="Substituent conținut 3" descr="agricultura-ecologica.jpg"/>
          <p:cNvPicPr>
            <a:picLocks noGrp="1" noChangeAspect="1"/>
          </p:cNvPicPr>
          <p:nvPr>
            <p:ph idx="1"/>
          </p:nvPr>
        </p:nvPicPr>
        <p:blipFill>
          <a:blip r:embed="rId3"/>
          <a:stretch>
            <a:fillRect/>
          </a:stretch>
        </p:blipFill>
        <p:spPr>
          <a:xfrm>
            <a:off x="1071538" y="1643050"/>
            <a:ext cx="6191250" cy="4124325"/>
          </a:xfr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ulme">
  <a:themeElements>
    <a:clrScheme name="Culme">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Culme">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ulme">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Temă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24</TotalTime>
  <Words>95</Words>
  <Application>Microsoft Office PowerPoint</Application>
  <PresentationFormat>Expunere pe ecran (4:3)</PresentationFormat>
  <Paragraphs>4</Paragraphs>
  <Slides>2</Slides>
  <Notes>1</Notes>
  <HiddenSlides>0</HiddenSlides>
  <MMClips>0</MMClips>
  <ScaleCrop>false</ScaleCrop>
  <HeadingPairs>
    <vt:vector size="4" baseType="variant">
      <vt:variant>
        <vt:lpstr>Temă</vt:lpstr>
      </vt:variant>
      <vt:variant>
        <vt:i4>1</vt:i4>
      </vt:variant>
      <vt:variant>
        <vt:lpstr>Titluri diapozitive</vt:lpstr>
      </vt:variant>
      <vt:variant>
        <vt:i4>2</vt:i4>
      </vt:variant>
    </vt:vector>
  </HeadingPairs>
  <TitlesOfParts>
    <vt:vector size="3" baseType="lpstr">
      <vt:lpstr>Culme</vt:lpstr>
      <vt:lpstr>AGRICULTURA ECOLOGICA</vt:lpstr>
      <vt:lpstr>Rolul sistemului de agricultură ecologică este de a produce hrană mai curată, mai potrivită metabolismului uman, în deplină corelaţie cu conservarea şi dezvoltarea mediului. Unul dintre principalele scopuri ale agriculturii ecologice este producerea de produse agricole şi alimentare proaspete şi autentice, prin procese create să respecte natura şi sistemele acesteia.</vt:lpstr>
    </vt:vector>
  </TitlesOfParts>
  <Company>Unitate Scolara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AGRICULTURA ECOLOGICA</dc:title>
  <dc:creator>elev</dc:creator>
  <cp:lastModifiedBy>elev</cp:lastModifiedBy>
  <cp:revision>3</cp:revision>
  <dcterms:created xsi:type="dcterms:W3CDTF">2012-05-08T06:24:09Z</dcterms:created>
  <dcterms:modified xsi:type="dcterms:W3CDTF">2012-05-08T06:48:24Z</dcterms:modified>
</cp:coreProperties>
</file>